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gif>
</file>

<file path=ppt/media/image1.jpeg>
</file>

<file path=ppt/media/image1.png>
</file>

<file path=ppt/media/image1.tif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308599"/>
            <a:ext cx="10464800" cy="609777"/>
          </a:xfrm>
          <a:prstGeom prst="rect">
            <a:avLst/>
          </a:prstGeom>
        </p:spPr>
        <p:txBody>
          <a:bodyPr/>
          <a:lstStyle/>
          <a:p>
            <a:pPr marL="0" indent="0" algn="ctr" defTabSz="572516">
              <a:spcBef>
                <a:spcPts val="0"/>
              </a:spcBef>
              <a:buSzTx/>
              <a:buNone/>
              <a:defRPr sz="3332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8"/>
            <a:ext cx="5334002" cy="82169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g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R Pe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161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AR Pets</a:t>
            </a:r>
          </a:p>
        </p:txBody>
      </p:sp>
      <p:sp>
        <p:nvSpPr>
          <p:cNvPr id="120" name="Second Updat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Second Update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chshif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Techshift</a:t>
            </a:r>
          </a:p>
        </p:txBody>
      </p:sp>
      <p:sp>
        <p:nvSpPr>
          <p:cNvPr id="147" name="Now focusing on both AR and V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Now focusing on both AR and VR</a:t>
            </a:r>
          </a:p>
          <a:p>
            <a:pPr/>
            <a:r>
              <a:t>Currently have access to the following platforms</a:t>
            </a:r>
          </a:p>
          <a:p>
            <a:pPr lvl="1"/>
            <a:r>
              <a:t>Oculus</a:t>
            </a:r>
          </a:p>
          <a:p>
            <a:pPr lvl="1"/>
            <a:r>
              <a:t>Vive</a:t>
            </a:r>
          </a:p>
          <a:p>
            <a:pPr lvl="1"/>
            <a:r>
              <a:t>Hololens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Fund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Funding</a:t>
            </a:r>
          </a:p>
        </p:txBody>
      </p:sp>
      <p:sp>
        <p:nvSpPr>
          <p:cNvPr id="150" name="No funding - University Resourc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 funding - University Resources</a:t>
            </a:r>
          </a:p>
          <a:p>
            <a:pPr/>
            <a:r>
              <a:t>Magic Leap Grant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’ve d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b="1">
                <a:latin typeface="Baskerville"/>
                <a:ea typeface="Baskerville"/>
                <a:cs typeface="Baskerville"/>
                <a:sym typeface="Baskerville"/>
              </a:defRPr>
            </a:pPr>
            <a:r>
              <a:t>What We’ve Done</a:t>
            </a:r>
          </a:p>
        </p:txBody>
      </p:sp>
      <p:sp>
        <p:nvSpPr>
          <p:cNvPr id="123" name="Unity Tutori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Unity Work/Tutorials</a:t>
            </a:r>
          </a:p>
          <a:p>
            <a:pPr>
              <a:defRPr sz="5300"/>
            </a:pPr>
            <a:r>
              <a:t>Model Work</a:t>
            </a:r>
          </a:p>
          <a:p>
            <a:pPr>
              <a:defRPr sz="5300"/>
            </a:pPr>
            <a:r>
              <a:t>Interface Design</a:t>
            </a:r>
          </a:p>
          <a:p>
            <a:pPr>
              <a:defRPr sz="5300"/>
            </a:pPr>
            <a:r>
              <a:t>Planning</a:t>
            </a:r>
          </a:p>
          <a:p>
            <a:pPr>
              <a:defRPr sz="5300"/>
            </a:pPr>
            <a:r>
              <a:t>Funding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tems.gif" descr="Items.gif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027592" y="0"/>
            <a:ext cx="6980640" cy="6201134"/>
          </a:xfrm>
          <a:prstGeom prst="rect">
            <a:avLst/>
          </a:prstGeom>
        </p:spPr>
      </p:pic>
      <p:sp>
        <p:nvSpPr>
          <p:cNvPr id="126" name="Unity Work"/>
          <p:cNvSpPr txBox="1"/>
          <p:nvPr/>
        </p:nvSpPr>
        <p:spPr>
          <a:xfrm>
            <a:off x="560325" y="325885"/>
            <a:ext cx="5270501" cy="1304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/>
            <a:r>
              <a:t>Unity Work</a:t>
            </a:r>
          </a:p>
        </p:txBody>
      </p:sp>
      <p:sp>
        <p:nvSpPr>
          <p:cNvPr id="127" name="Free Asset Cat…"/>
          <p:cNvSpPr txBox="1"/>
          <p:nvPr/>
        </p:nvSpPr>
        <p:spPr>
          <a:xfrm>
            <a:off x="800099" y="2173425"/>
            <a:ext cx="4790953" cy="4307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280736" indent="-280736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Free Asset Cat</a:t>
            </a:r>
          </a:p>
          <a:p>
            <a:pPr marL="280736" indent="-280736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Animations included</a:t>
            </a:r>
          </a:p>
          <a:p>
            <a:pPr marL="280736" indent="-280736" algn="l">
              <a:spcBef>
                <a:spcPts val="3200"/>
              </a:spcBef>
              <a:buSzPct val="100000"/>
              <a:buChar char="•"/>
              <a:defRPr sz="3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Baseline for…</a:t>
            </a:r>
          </a:p>
          <a:p>
            <a:pPr lvl="1" marL="661736" indent="-280736" algn="l">
              <a:spcBef>
                <a:spcPts val="3200"/>
              </a:spcBef>
              <a:buSzPct val="100000"/>
              <a:buChar char="•"/>
              <a:defRPr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Model</a:t>
            </a:r>
          </a:p>
          <a:p>
            <a:pPr lvl="1" marL="661736" indent="-280736" algn="l">
              <a:spcBef>
                <a:spcPts val="3200"/>
              </a:spcBef>
              <a:buSzPct val="100000"/>
              <a:buChar char="•"/>
              <a:defRPr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Animations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tems.png" descr="Ite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15878"/>
            <a:ext cx="13004802" cy="74932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6333" t="0" r="26333" b="0"/>
          <a:stretch>
            <a:fillRect/>
          </a:stretch>
        </p:blipFill>
        <p:spPr>
          <a:prstGeom prst="rect">
            <a:avLst/>
          </a:prstGeom>
          <a:ln w="25400">
            <a:solidFill>
              <a:srgbClr val="DDDDDD"/>
            </a:solidFill>
          </a:ln>
        </p:spPr>
      </p:pic>
      <p:sp>
        <p:nvSpPr>
          <p:cNvPr id="132" name="Unity Tutori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Unity Tutorials</a:t>
            </a:r>
          </a:p>
        </p:txBody>
      </p:sp>
      <p:sp>
        <p:nvSpPr>
          <p:cNvPr id="133" name="Roll-a-ball (Yes, the infamous one.)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Roll-a-ball (Yes, the infamous one.)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832380" y="673100"/>
            <a:ext cx="7331756" cy="5905500"/>
          </a:xfrm>
          <a:prstGeom prst="rect">
            <a:avLst/>
          </a:prstGeom>
        </p:spPr>
      </p:pic>
      <p:sp>
        <p:nvSpPr>
          <p:cNvPr id="136" name="Model 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Work</a:t>
            </a:r>
          </a:p>
        </p:txBody>
      </p:sp>
      <p:sp>
        <p:nvSpPr>
          <p:cNvPr id="137" name="Sketch, Modeling/Rigging in Blender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Sketch, Modeling/Rigging in Blender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Interface Design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Interface Design</a:t>
            </a:r>
          </a:p>
          <a:p>
            <a:pPr>
              <a:defRPr sz="6500"/>
            </a:pPr>
            <a:r>
              <a:t>(see next slide)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MockUp.PNG" descr="MockU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oadmap for the end of brea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00"/>
            </a:lvl1pPr>
          </a:lstStyle>
          <a:p>
            <a:pPr/>
            <a:r>
              <a:t>Roadmap for the end of break</a:t>
            </a:r>
          </a:p>
        </p:txBody>
      </p:sp>
      <p:sp>
        <p:nvSpPr>
          <p:cNvPr id="144" name="Headset Interactivit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Headset Interactivity</a:t>
            </a:r>
          </a:p>
          <a:p>
            <a:pPr/>
            <a:r>
              <a:t>Furnished Environment</a:t>
            </a:r>
          </a:p>
          <a:p>
            <a:pPr/>
            <a:r>
              <a:t>Develop During Winter Break</a:t>
            </a:r>
          </a:p>
          <a:p>
            <a:pPr/>
            <a:r>
              <a:t>Models and Animations Done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